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5" r:id="rId9"/>
    <p:sldId id="262" r:id="rId10"/>
    <p:sldId id="266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20D5F0-5B4B-F85F-A7A3-F6E86ED4D4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11D5B00-6542-4A23-50C1-D07FFAA95E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172D3D0-6A4E-51D2-AB5D-2F8158E89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6E85C-4626-4C0A-9CC1-0C2D0539D741}" type="datetimeFigureOut">
              <a:rPr lang="ru-RU" smtClean="0"/>
              <a:t>11.05.2024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4651073-6B4B-E8E4-EAF4-F42D1F9B5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C68E39C-3103-B45C-664D-53481D4A5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82666-2C8F-4E59-8548-E0BFD6DD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9418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C19751-EC1C-CF61-A124-5A5329221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F265B94-6FCF-F0C4-CFF1-F55B056581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ECB23D-93D8-4BA4-332A-14A51A18D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6E85C-4626-4C0A-9CC1-0C2D0539D741}" type="datetimeFigureOut">
              <a:rPr lang="ru-RU" smtClean="0"/>
              <a:t>11.05.2024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B274CC-4D5D-8D63-5B5F-127720181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EEB44D-F5EF-CF65-E2C4-9165F7B3C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82666-2C8F-4E59-8548-E0BFD6DD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8857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D5938DE-5EAC-3754-596D-E227D39A50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D3620CC-0461-1C94-FFA2-63F2F0862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F3BE204-015B-FB3D-0D67-1E286D5A4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6E85C-4626-4C0A-9CC1-0C2D0539D741}" type="datetimeFigureOut">
              <a:rPr lang="ru-RU" smtClean="0"/>
              <a:t>11.05.2024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F18302-DBD7-EE19-AA3E-A643BB38F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31DCC6-E212-F7B5-A817-586FE691D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82666-2C8F-4E59-8548-E0BFD6DD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9176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00DB9B-C3F0-0B8D-E9A1-2470C7526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9B394B-9A29-CC3F-DA16-7540CE66E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AA90C3E-ADAF-7AD4-5E3E-534B2C9BA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6E85C-4626-4C0A-9CC1-0C2D0539D741}" type="datetimeFigureOut">
              <a:rPr lang="ru-RU" smtClean="0"/>
              <a:t>11.05.2024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E77A8FA-9705-9241-D1D3-2B44850E1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1345371-E2EF-1859-FE5F-C87C669D1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82666-2C8F-4E59-8548-E0BFD6DD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7448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99821F-5A97-A6B9-E5A6-0024D8DCB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A9B1F65-C9FC-8564-6DD6-6DE2ED10BE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6FD61E-3DE6-FEA1-B456-62D5E887E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6E85C-4626-4C0A-9CC1-0C2D0539D741}" type="datetimeFigureOut">
              <a:rPr lang="ru-RU" smtClean="0"/>
              <a:t>11.05.2024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B6D542-0057-9BFE-1EAB-6F7F35266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09E22F-91B1-4357-9B2A-E916CF4F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82666-2C8F-4E59-8548-E0BFD6DD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9372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33240C-F6F7-0946-8595-E62A9F672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CD7A91-0FB9-90B5-59DE-65C7275BA1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2B0F24B-215E-FE07-5ED7-911307290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1837B96-FC48-2D11-196E-470E06C15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6E85C-4626-4C0A-9CC1-0C2D0539D741}" type="datetimeFigureOut">
              <a:rPr lang="ru-RU" smtClean="0"/>
              <a:t>11.05.2024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EDFA0D6-A6EE-43C9-D212-A52CCC883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093AC28-FB62-CABC-8284-AD40D8650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82666-2C8F-4E59-8548-E0BFD6DD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9818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468189-FE8B-DBF0-3A57-02A2A21A0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EEB52B5-A2B1-B616-60EE-8596E4D11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0C9611-821D-5A7F-8B46-7D94605BF1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C9FD52A-EC91-AD0B-C75D-C4F045E051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3E1B41D-13D5-495C-E701-3048D5E17D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900DD2E-1A0A-E22C-8513-1FF51A2B1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6E85C-4626-4C0A-9CC1-0C2D0539D741}" type="datetimeFigureOut">
              <a:rPr lang="ru-RU" smtClean="0"/>
              <a:t>11.05.2024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573FAB0-4101-2BE2-C824-58A768260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AE293B9-0FF7-AE69-7146-CBD4F8E33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82666-2C8F-4E59-8548-E0BFD6DD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8225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18A99A-4227-B209-5737-F4DA51412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5864EA0-6932-ADCC-2DA7-B749F592B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6E85C-4626-4C0A-9CC1-0C2D0539D741}" type="datetimeFigureOut">
              <a:rPr lang="ru-RU" smtClean="0"/>
              <a:t>11.05.2024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F9F7732-CBFE-049A-2920-FBA1BDCB2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8896687-C8E4-48AE-C453-730F4490E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82666-2C8F-4E59-8548-E0BFD6DD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2247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85CE4DA-36D7-497B-0927-B2F1B15F6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6E85C-4626-4C0A-9CC1-0C2D0539D741}" type="datetimeFigureOut">
              <a:rPr lang="ru-RU" smtClean="0"/>
              <a:t>11.05.2024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622B2BA-9FEF-4F49-F25B-2752E5037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9A5D182-94F7-8ED2-107C-16CF8DA1D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82666-2C8F-4E59-8548-E0BFD6DD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095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0423C4-9A85-893D-4B89-35F1B8473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C544A7-9ABA-8880-1C81-10C0D4233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18867B5-4344-613D-EF15-D3CE52C699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46E89A8-2D81-1D92-8107-89E9FA58E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6E85C-4626-4C0A-9CC1-0C2D0539D741}" type="datetimeFigureOut">
              <a:rPr lang="ru-RU" smtClean="0"/>
              <a:t>11.05.2024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B9FC359-6DC8-99FA-2909-1B2967DE1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E5A24ED-BA38-EA9C-78BB-9EA95D5A2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82666-2C8F-4E59-8548-E0BFD6DD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8499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7F92CD-2649-1E28-5047-0EFF29737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A3FD390-1ED3-5CEB-5DE1-452A73B283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ABD22C2-172F-A083-7E37-E139AAB21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E37A437-D30B-AD64-FF28-5C3102FED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6E85C-4626-4C0A-9CC1-0C2D0539D741}" type="datetimeFigureOut">
              <a:rPr lang="ru-RU" smtClean="0"/>
              <a:t>11.05.2024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CCE40E0-49DC-D34A-C403-F58452DCC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574583C-52E8-C9FF-53E4-D9824230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82666-2C8F-4E59-8548-E0BFD6DD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2950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4C703D-D83F-7CB3-693D-5FEBBF661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B77658-2E17-1622-5528-9087B4D06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E554BB-BF38-B6A6-954E-A921AC93C6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6E85C-4626-4C0A-9CC1-0C2D0539D741}" type="datetimeFigureOut">
              <a:rPr lang="ru-RU" smtClean="0"/>
              <a:t>11.05.2024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304594-E4E9-9A1D-135C-117F575BD7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8255D6-AD72-2C40-258B-26EB20433D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82666-2C8F-4E59-8548-E0BFD6DD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6189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A40B39-04AD-709A-048F-070EBCED0D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Открытки бесплатно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C23F058-6147-606A-817A-26EBB97DBB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ru-RU" dirty="0"/>
              <a:t>Ученик: Шарипов Руслан </a:t>
            </a:r>
            <a:r>
              <a:rPr lang="ru-RU" dirty="0" err="1"/>
              <a:t>Одилович</a:t>
            </a:r>
            <a:endParaRPr lang="ru-RU" dirty="0"/>
          </a:p>
          <a:p>
            <a:pPr algn="r"/>
            <a:r>
              <a:rPr lang="ru-RU" dirty="0"/>
              <a:t>Учитель: Носкова Екатерина Юрьевна</a:t>
            </a:r>
          </a:p>
        </p:txBody>
      </p:sp>
    </p:spTree>
    <p:extLst>
      <p:ext uri="{BB962C8B-B14F-4D97-AF65-F5344CB8AC3E}">
        <p14:creationId xmlns:p14="http://schemas.microsoft.com/office/powerpoint/2010/main" val="4004121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87F21A-F75C-54E8-782D-9520F8404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CFBA198-01C8-2374-013B-21AEC565F9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024" y="1590235"/>
            <a:ext cx="4351338" cy="4351338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B623B7-E953-79B8-872F-6E5E07ABB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442" y="1816571"/>
            <a:ext cx="5974269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85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8C4247-9A58-F463-90FC-62A86DA66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674C53-115B-B58E-824C-702F80E94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 algn="just">
              <a:lnSpc>
                <a:spcPct val="150000"/>
              </a:lnSpc>
              <a:spcAft>
                <a:spcPts val="1000"/>
              </a:spcAft>
              <a:buNone/>
            </a:pPr>
            <a:r>
              <a:rPr lang="ru-RU" sz="20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Calibri" panose="020F0502020204030204" pitchFamily="34" charset="0"/>
                <a:cs typeface="Arial" panose="020B0604020202020204" pitchFamily="34" charset="0"/>
              </a:rPr>
              <a:t>Цель проекта: </a:t>
            </a:r>
            <a:r>
              <a:rPr lang="ru-RU" sz="20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Calibri" panose="020F0502020204030204" pitchFamily="34" charset="0"/>
                <a:cs typeface="Arial" panose="020B0604020202020204" pitchFamily="34" charset="0"/>
              </a:rPr>
              <a:t>создать Телеграм-бота для создания именных открыток на языке </a:t>
            </a:r>
            <a:r>
              <a:rPr lang="en-US" sz="20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Calibri" panose="020F0502020204030204" pitchFamily="34" charset="0"/>
                <a:cs typeface="Arial" panose="020B0604020202020204" pitchFamily="34" charset="0"/>
              </a:rPr>
              <a:t>Python</a:t>
            </a:r>
            <a:r>
              <a:rPr lang="ru-RU" sz="20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ru-RU" sz="2000" dirty="0">
              <a:effectLst/>
              <a:highlight>
                <a:srgbClr val="FFFFFF"/>
              </a:highlight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indent="0" algn="just">
              <a:lnSpc>
                <a:spcPct val="150000"/>
              </a:lnSpc>
              <a:spcAft>
                <a:spcPts val="1000"/>
              </a:spcAft>
              <a:buNone/>
            </a:pPr>
            <a:r>
              <a:rPr lang="ru-RU" sz="20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Calibri" panose="020F0502020204030204" pitchFamily="34" charset="0"/>
                <a:cs typeface="Arial" panose="020B0604020202020204" pitchFamily="34" charset="0"/>
              </a:rPr>
              <a:t>Задачи: </a:t>
            </a:r>
            <a:endParaRPr lang="ru-RU" sz="2000" dirty="0">
              <a:effectLst/>
              <a:highlight>
                <a:srgbClr val="FFFFFF"/>
              </a:highlight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indent="0" algn="just">
              <a:lnSpc>
                <a:spcPct val="150000"/>
              </a:lnSpc>
              <a:spcAft>
                <a:spcPts val="1000"/>
              </a:spcAft>
              <a:buNone/>
            </a:pPr>
            <a:r>
              <a:rPr lang="en-US" sz="20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ru-RU" sz="20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Calibri" panose="020F0502020204030204" pitchFamily="34" charset="0"/>
                <a:cs typeface="Arial" panose="020B0604020202020204" pitchFamily="34" charset="0"/>
              </a:rPr>
              <a:t>1.</a:t>
            </a:r>
            <a:r>
              <a:rPr lang="ru-RU" sz="20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Calibri" panose="020F0502020204030204" pitchFamily="34" charset="0"/>
                <a:cs typeface="Arial" panose="020B0604020202020204" pitchFamily="34" charset="0"/>
              </a:rPr>
              <a:t> Рассмотреть различные библиотеки </a:t>
            </a:r>
            <a:r>
              <a:rPr lang="en-US" sz="20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Calibri" panose="020F0502020204030204" pitchFamily="34" charset="0"/>
                <a:cs typeface="Arial" panose="020B0604020202020204" pitchFamily="34" charset="0"/>
              </a:rPr>
              <a:t>Python</a:t>
            </a:r>
            <a:r>
              <a:rPr lang="ru-RU" sz="20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Calibri" panose="020F0502020204030204" pitchFamily="34" charset="0"/>
                <a:cs typeface="Arial" panose="020B0604020202020204" pitchFamily="34" charset="0"/>
              </a:rPr>
              <a:t> для создания бота.</a:t>
            </a:r>
            <a:endParaRPr lang="ru-RU" sz="2000" dirty="0">
              <a:effectLst/>
              <a:highlight>
                <a:srgbClr val="FFFFFF"/>
              </a:highlight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indent="0" algn="just">
              <a:lnSpc>
                <a:spcPct val="150000"/>
              </a:lnSpc>
              <a:spcAft>
                <a:spcPts val="1000"/>
              </a:spcAft>
              <a:buNone/>
            </a:pPr>
            <a:r>
              <a:rPr lang="en-US" sz="20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ru-RU" sz="20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2.</a:t>
            </a:r>
            <a:r>
              <a:rPr lang="ru-RU" sz="20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sz="200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Calibri" panose="020F0502020204030204" pitchFamily="34" charset="0"/>
                <a:cs typeface="Arial" panose="020B0604020202020204" pitchFamily="34" charset="0"/>
              </a:rPr>
              <a:t>Выбрать библиотеку.</a:t>
            </a:r>
            <a:endParaRPr lang="ru-RU" sz="20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indent="0" algn="just">
              <a:lnSpc>
                <a:spcPct val="150000"/>
              </a:lnSpc>
              <a:spcAft>
                <a:spcPts val="1000"/>
              </a:spcAft>
              <a:buNone/>
            </a:pPr>
            <a:r>
              <a:rPr lang="en-US" sz="20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ru-RU" sz="20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3.</a:t>
            </a:r>
            <a:r>
              <a:rPr lang="ru-RU" sz="20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Создать бота.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7865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E891C6B-9B9A-7FA3-AE64-12885AAD0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875"/>
            <a:ext cx="4096693" cy="5260064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Хотите оригинально поздравить близких? Тогда вам точно стоит воспользоваться </a:t>
            </a:r>
            <a:r>
              <a:rPr lang="ru-RU" dirty="0" err="1"/>
              <a:t>телеграм</a:t>
            </a:r>
            <a:r>
              <a:rPr lang="en-US" dirty="0"/>
              <a:t>-</a:t>
            </a:r>
            <a:r>
              <a:rPr lang="ru-RU" dirty="0"/>
              <a:t>ботом «Открытки бесплатно»! Это совершенно бесплатно, без смс и без регистрации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CF06D5-BA62-E590-3ECB-B01AD4D10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893" y="219546"/>
            <a:ext cx="6418907" cy="641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37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3C4B08D-A649-6752-9E34-4C7179BB7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8017" y="1026971"/>
            <a:ext cx="4793055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Чтобы Начать создание открытки введите команду </a:t>
            </a:r>
            <a:r>
              <a:rPr lang="en-US" dirty="0"/>
              <a:t>/start</a:t>
            </a:r>
            <a:r>
              <a:rPr lang="ru-RU" dirty="0"/>
              <a:t>. Затем все интуитивно понятно. Если вы запутались, нажмите </a:t>
            </a:r>
            <a:r>
              <a:rPr lang="en-US" dirty="0"/>
              <a:t>/help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02EA8A-920C-0122-0A68-1F1CB77842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168" b="37503"/>
          <a:stretch/>
        </p:blipFill>
        <p:spPr>
          <a:xfrm>
            <a:off x="3778312" y="3429000"/>
            <a:ext cx="7365671" cy="316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24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A58816-D1EA-3A8B-D08B-C3DDB8F3E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310E7C-437B-7BAD-83E5-5EB0DE491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5548D6F-67D6-5D5C-BEFE-269C393979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93" b="12080"/>
          <a:stretch/>
        </p:blipFill>
        <p:spPr>
          <a:xfrm>
            <a:off x="1725439" y="365125"/>
            <a:ext cx="3086100" cy="574895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301A8BD-C811-2F36-5C96-8C32C636CA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b="6931"/>
          <a:stretch/>
        </p:blipFill>
        <p:spPr>
          <a:xfrm>
            <a:off x="5335509" y="912891"/>
            <a:ext cx="5257800" cy="503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784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1AC5BD-7914-7F83-7836-1DD08C86B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C606E0-603F-803B-E08B-A642AC1D0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8BC4134-F6C6-3EB2-2081-303BFED59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412" y="681037"/>
            <a:ext cx="2702013" cy="406317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E5FF472-1C8B-F026-641F-0C07D966E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424" y="3053420"/>
            <a:ext cx="3530853" cy="353085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9947D4C-6185-7535-5C24-DE7DA9075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523" y="365125"/>
            <a:ext cx="4269829" cy="268829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B2B800B-4290-56E9-E794-34144344A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224" y="2199992"/>
            <a:ext cx="2911828" cy="415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627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3061E9-A917-E83B-126C-0A47CDA51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Как!?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48D0B0-3366-D1DD-4D9E-CF3FBADDC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Использовал я язык </a:t>
            </a:r>
            <a:r>
              <a:rPr lang="en-US" dirty="0"/>
              <a:t>python </a:t>
            </a:r>
            <a:endParaRPr lang="ru-RU" dirty="0"/>
          </a:p>
          <a:p>
            <a:r>
              <a:rPr lang="ru-RU" dirty="0"/>
              <a:t>Библиотеки:</a:t>
            </a:r>
          </a:p>
          <a:p>
            <a:pPr marL="0" indent="0">
              <a:buNone/>
            </a:pPr>
            <a:r>
              <a:rPr lang="ru-RU" dirty="0"/>
              <a:t>	</a:t>
            </a:r>
            <a:r>
              <a:rPr lang="en-US" dirty="0"/>
              <a:t>telegram</a:t>
            </a:r>
          </a:p>
          <a:p>
            <a:pPr marL="0" indent="0">
              <a:buNone/>
            </a:pPr>
            <a:r>
              <a:rPr lang="en-US" dirty="0"/>
              <a:t>	logging</a:t>
            </a:r>
          </a:p>
          <a:p>
            <a:pPr marL="0" indent="0">
              <a:buNone/>
            </a:pPr>
            <a:r>
              <a:rPr lang="en-US" dirty="0"/>
              <a:t>	PIL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os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A06EC60-2832-8F4E-3384-34CB93DC1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846" y="533023"/>
            <a:ext cx="5791954" cy="579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95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EE4FD2-EE33-220F-2A31-3D887F42B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22D918-A2BB-1DF3-B4AC-71EF1A143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32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В ходе проекта я научился, как создавать Телеграм-ботов, создал своими руками бота, который будет приносить пользу. Выявил для себя лучшую библиотеку для создания Телеграм-ботов: </a:t>
            </a:r>
            <a:r>
              <a:rPr lang="ru-RU" sz="32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python-telegram-bot</a:t>
            </a:r>
            <a:r>
              <a:rPr lang="ru-RU" sz="32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9418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4F20EB-ADF9-8AA4-D08D-0B5AA4654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Ссылка на репозиторий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3849B0-C796-6188-4E3A-C12BC896C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https://github.com/theDarkSideOfRuslan/Celebration_Telegram_Bot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E0EEC4-9D7B-A8EF-FC7C-8FFF3E96B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019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7184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166</Words>
  <Application>Microsoft Office PowerPoint</Application>
  <PresentationFormat>Широкоэкранный</PresentationFormat>
  <Paragraphs>23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Office</vt:lpstr>
      <vt:lpstr>Открытки бесплатно</vt:lpstr>
      <vt:lpstr>Введение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Как!?</vt:lpstr>
      <vt:lpstr>Заключение</vt:lpstr>
      <vt:lpstr>Ссылка на репозиторий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Открытки бесплатно</dc:title>
  <dc:creator>Руслан</dc:creator>
  <cp:lastModifiedBy>Руслан</cp:lastModifiedBy>
  <cp:revision>2</cp:revision>
  <dcterms:created xsi:type="dcterms:W3CDTF">2024-04-30T12:01:18Z</dcterms:created>
  <dcterms:modified xsi:type="dcterms:W3CDTF">2024-05-10T21:38:58Z</dcterms:modified>
</cp:coreProperties>
</file>